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9144000" cy="6858000" type="letter"/>
  <p:notesSz cx="6858000" cy="9144000"/>
  <p:defaultTextStyle>
    <a:defPPr>
      <a:defRPr lang="en-US"/>
    </a:defPPr>
    <a:lvl1pPr marL="0" algn="l" defTabSz="686440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1pPr>
    <a:lvl2pPr marL="343220" algn="l" defTabSz="686440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2pPr>
    <a:lvl3pPr marL="686440" algn="l" defTabSz="686440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3pPr>
    <a:lvl4pPr marL="1029660" algn="l" defTabSz="686440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4pPr>
    <a:lvl5pPr marL="1372880" algn="l" defTabSz="686440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5pPr>
    <a:lvl6pPr marL="1716100" algn="l" defTabSz="686440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6pPr>
    <a:lvl7pPr marL="2059320" algn="l" defTabSz="686440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7pPr>
    <a:lvl8pPr marL="2402540" algn="l" defTabSz="686440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8pPr>
    <a:lvl9pPr marL="2745760" algn="l" defTabSz="686440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FCFC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71"/>
  </p:normalViewPr>
  <p:slideViewPr>
    <p:cSldViewPr snapToGrid="0" snapToObjects="1">
      <p:cViewPr>
        <p:scale>
          <a:sx n="70" d="100"/>
          <a:sy n="70" d="100"/>
        </p:scale>
        <p:origin x="1096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7BD22-DB4E-3340-AF82-0711BA0726FB}" type="datetimeFigureOut">
              <a:rPr lang="en-US" smtClean="0"/>
              <a:t>5/22/17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410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7BD22-DB4E-3340-AF82-0711BA0726FB}" type="datetimeFigureOut">
              <a:rPr lang="en-US" smtClean="0"/>
              <a:t>5/22/17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01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7BD22-DB4E-3340-AF82-0711BA0726FB}" type="datetimeFigureOut">
              <a:rPr lang="en-US" smtClean="0"/>
              <a:t>5/22/17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65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7BD22-DB4E-3340-AF82-0711BA0726FB}" type="datetimeFigureOut">
              <a:rPr lang="en-US" smtClean="0"/>
              <a:t>5/22/17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851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7BD22-DB4E-3340-AF82-0711BA0726FB}" type="datetimeFigureOut">
              <a:rPr lang="en-US" smtClean="0"/>
              <a:t>5/22/17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297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7BD22-DB4E-3340-AF82-0711BA0726FB}" type="datetimeFigureOut">
              <a:rPr lang="en-US" smtClean="0"/>
              <a:t>5/22/17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238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7BD22-DB4E-3340-AF82-0711BA0726FB}" type="datetimeFigureOut">
              <a:rPr lang="en-US" smtClean="0"/>
              <a:t>5/22/17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5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7BD22-DB4E-3340-AF82-0711BA0726FB}" type="datetimeFigureOut">
              <a:rPr lang="en-US" smtClean="0"/>
              <a:t>5/22/17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636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7BD22-DB4E-3340-AF82-0711BA0726FB}" type="datetimeFigureOut">
              <a:rPr lang="en-US" smtClean="0"/>
              <a:t>5/22/17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1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7BD22-DB4E-3340-AF82-0711BA0726FB}" type="datetimeFigureOut">
              <a:rPr lang="en-US" smtClean="0"/>
              <a:t>5/22/17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18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7BD22-DB4E-3340-AF82-0711BA0726FB}" type="datetimeFigureOut">
              <a:rPr lang="en-US" smtClean="0"/>
              <a:t>5/22/17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014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B7BD22-DB4E-3340-AF82-0711BA0726FB}" type="datetimeFigureOut">
              <a:rPr lang="en-US" smtClean="0"/>
              <a:t>5/22/17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117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03" t="6299" r="3814" b="7277"/>
          <a:stretch/>
        </p:blipFill>
        <p:spPr>
          <a:xfrm rot="5400000">
            <a:off x="2167780" y="960303"/>
            <a:ext cx="4749424" cy="65645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587649" y="2966107"/>
            <a:ext cx="68480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t.test</a:t>
            </a:r>
            <a:r>
              <a:rPr lang="en-US" sz="800" dirty="0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()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82641" y="2371266"/>
            <a:ext cx="74732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boxplot()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565790" y="3073829"/>
            <a:ext cx="4347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lm()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783157" y="5263711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aov</a:t>
            </a:r>
            <a:r>
              <a:rPr lang="en-US" sz="800" dirty="0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()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587649" y="5593896"/>
            <a:ext cx="9348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ggplot</a:t>
            </a:r>
            <a:r>
              <a:rPr lang="en-US" sz="800" dirty="0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() +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800" dirty="0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800" dirty="0" err="1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geom_bar</a:t>
            </a:r>
            <a:r>
              <a:rPr lang="en-US" sz="800" dirty="0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()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15600" y="5021849"/>
            <a:ext cx="93487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800" dirty="0" err="1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ead.table</a:t>
            </a:r>
            <a:r>
              <a:rPr lang="en-US" sz="800" dirty="0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()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009134" y="3398404"/>
            <a:ext cx="74732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reshape()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226501" y="5655451"/>
            <a:ext cx="10599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g</a:t>
            </a:r>
            <a:r>
              <a:rPr lang="en-US" sz="800" dirty="0" err="1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roup_by</a:t>
            </a:r>
            <a:r>
              <a:rPr lang="en-US" sz="800" dirty="0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() %&gt;%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800" dirty="0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 summarize()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050471" y="2966107"/>
            <a:ext cx="68480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en-US" sz="800" dirty="0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able1()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623558" y="5155989"/>
            <a:ext cx="74732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s</a:t>
            </a:r>
            <a:r>
              <a:rPr lang="en-US" sz="800" dirty="0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ummary()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542562" y="5547729"/>
            <a:ext cx="68480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en-US" sz="800" dirty="0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able1()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433643" y="4035280"/>
            <a:ext cx="55976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lmer</a:t>
            </a:r>
            <a:r>
              <a:rPr lang="en-US" sz="800" dirty="0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()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602277" y="5763173"/>
            <a:ext cx="55976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save()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00437" y="2750663"/>
            <a:ext cx="6222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setwd</a:t>
            </a:r>
            <a:r>
              <a:rPr lang="en-US" sz="800" dirty="0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()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196685" y="2507082"/>
            <a:ext cx="87235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read.spss</a:t>
            </a:r>
            <a:r>
              <a:rPr lang="en-US" sz="800" dirty="0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()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8796" y="4376296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dim()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38358" y="6131473"/>
            <a:ext cx="68480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filter()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775714" y="2653876"/>
            <a:ext cx="68480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select()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-1" y="1"/>
            <a:ext cx="9144001" cy="6858000"/>
          </a:xfrm>
          <a:prstGeom prst="rect">
            <a:avLst/>
          </a:prstGeom>
          <a:solidFill>
            <a:srgbClr val="FCFCFC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98565" y="37489"/>
            <a:ext cx="748785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 smtClean="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rPr>
              <a:t>R</a:t>
            </a:r>
            <a:r>
              <a:rPr lang="en-US" sz="4400" dirty="0" smtClean="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rPr>
              <a:t> </a:t>
            </a:r>
            <a:r>
              <a:rPr lang="en-US" sz="2000" b="1" dirty="0" smtClean="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rPr>
              <a:t>for the </a:t>
            </a:r>
          </a:p>
          <a:p>
            <a:pPr algn="ctr"/>
            <a:r>
              <a:rPr lang="en-US" sz="3200" b="1" dirty="0" smtClean="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rPr>
              <a:t>Health, Behavioral, and Social Sciences</a:t>
            </a:r>
            <a:endParaRPr lang="en-US" sz="3200" b="1" dirty="0">
              <a:solidFill>
                <a:schemeClr val="bg2">
                  <a:lumMod val="25000"/>
                </a:schemeClr>
              </a:solidFill>
              <a:latin typeface="Garamond" charset="0"/>
              <a:ea typeface="Garamond" charset="0"/>
              <a:cs typeface="Garam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5081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</TotalTime>
  <Words>54</Words>
  <Application>Microsoft Macintosh PowerPoint</Application>
  <PresentationFormat>Letter Paper (8.5x11 in)</PresentationFormat>
  <Paragraphs>22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Calibri</vt:lpstr>
      <vt:lpstr>Calibri Light</vt:lpstr>
      <vt:lpstr>Garamond</vt:lpstr>
      <vt:lpstr>Menlo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Tyson S. Barrett</dc:creator>
  <cp:lastModifiedBy>Tyson S. Barrett</cp:lastModifiedBy>
  <cp:revision>4</cp:revision>
  <dcterms:created xsi:type="dcterms:W3CDTF">2017-05-22T19:30:43Z</dcterms:created>
  <dcterms:modified xsi:type="dcterms:W3CDTF">2017-05-22T19:57:18Z</dcterms:modified>
</cp:coreProperties>
</file>

<file path=docProps/thumbnail.jpeg>
</file>